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22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825F8A5-EE4A-419B-817B-4F5B4DD242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94C540-F124-450F-8553-B23DB2B124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0D5F7-3A90-47FC-94D8-9023CE302FFD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D3D0619-C920-4CE9-AFA4-D1BB16AA1C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9F8DD1-CACB-4D80-BAEC-0DC8C2876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B49CD-0650-44C2-B827-9C895F97AC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4405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C49C7-E518-448B-8036-707D42637A63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A20B3-C46D-4539-942D-A60710B244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90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A20B3-C46D-4539-942D-A60710B2441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0436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DF8800-4975-44BA-BC61-2AF2EA351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D8B0B19-66B2-4241-9EC7-B23D3685F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EE3470-4918-4C6E-AD2F-D2A4FCE34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5417A2-003E-4CD0-AB63-CE259DB8D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508B43-5A02-4F85-80B3-CCEBF467F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9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D2484-D03A-4C5B-B32F-95F94F4B8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2319F3-375C-49A8-B792-CC20590EA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A849B0-98E7-42BA-85B6-8934C60CE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548B83-05C5-44FA-8BC7-68BE879B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423B26-C2F6-4D86-9911-1BA0B48E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3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09BB2B-7F15-42DE-A226-8CF3924B9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4B4054B-76FE-471F-9347-A47AB249E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15BCA6-BA2B-46EF-B071-262193F7A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7BF190-8461-46F7-B2DB-B942556D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C25CA4-13DF-4027-A6AB-A13AB5CA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27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6EA26-66E0-485A-B4FB-CE93B025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57AF6-7A01-4A2D-BBE4-3DFE6D0F0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569EE7-319C-457E-90E9-EDED170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7D408A-94A9-404A-A02E-83D00FC45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2D8BDA-20E9-4660-BCBF-0BAD1B3C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13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DCF09-E495-4972-9BAE-EC1123463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0AFC25-2878-404A-B0D0-AD402937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DFA01-7ABF-44F9-AC7F-FB7F69555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F10E4E-E8FC-4EB2-9E5A-1E40DB71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6407CC-C553-4116-AAD9-DE819CBE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21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51B09-1DA6-44EA-BA1D-A9D1FFFB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91D89D-9AE4-4B4D-BCE6-BA42A2F99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E7D0C1-B251-454F-8A28-6143DC396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B8D8B4E-8159-43A5-83DE-68B747EE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585D9C-352B-459D-AA5B-821699A2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5FDAC2-E5BD-44F3-96CB-97AC0022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89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8CB0A1-5BCB-4D22-85CF-8F613EFD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E5A57E-3754-4E3B-94C8-7B0E136E8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9E4B2A-DA3A-4556-BD86-9C5CEA38E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A4C946-7A12-4A75-887E-E8D9B4642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543A2D-D795-47AE-9EF5-AB7DBA8228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D3C5078-09A9-404E-A58E-EBADD8A5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BD2D9F0-C678-4A92-96FB-F3A52225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9381EDF-416A-4038-8FA8-3C67D7AB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36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D75B6-CD1E-4AD0-8D0B-09432494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F55D085-A843-4263-A43A-B37F9A15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C779701-FB3F-44DD-905C-BA1F6E06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790FE2-FA54-463A-96A8-127CFD5BF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4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66B65C8-9044-446A-A47C-01B8D224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37553A7-83DD-4CBC-A128-D1C8C73E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DE8A20-2D8D-48CA-A06C-D97EF083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39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63C63-6CE7-4B9E-BF74-EC5635FF3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79323C-4DE0-4EB0-BD78-DD7CE90F8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6AC1A45-5F97-4453-9C0F-059392FE9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592896-04A7-409B-937D-CD0B9DE44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503C34C-103D-48E0-8EEA-4973D082F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BDA5FC-E4E7-4A07-87B2-4486FC5A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7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9D1D60-E69E-4636-AF08-F435EBD8E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BAEE2C7-1B7A-4B4A-B6F7-63F4451D7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F9C0DDA-76AF-4969-8798-B6CD08450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F5262A-C61E-44F5-8EB2-44614AC6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F6D0465-0BA5-4070-BE4E-6B36F652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A4913D-E566-42EB-B193-87ACF586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24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366BAD4-2F53-4CBD-8167-C018B82C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4CEE67F-C8DB-4E2A-BE37-AB5774087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A3ECBE-DAA8-4804-A50C-0F2BAA303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EE515-AA0E-45A3-A2DB-E9B7D4DDEEFB}" type="datetimeFigureOut">
              <a:rPr lang="cs-CZ" smtClean="0"/>
              <a:t>24.08.2022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FA5C8-6C7F-41F3-B155-02791A9EA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7E1F09-4DA0-4B9F-9C39-4B00F8668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18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EF9854-5B19-477B-901A-F57CD6029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32" y="458941"/>
            <a:ext cx="11533239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b="1" dirty="0"/>
              <a:t>Druhý snímek této prezentace použijte jako šablonu pro vytvoření titulního snímku vaší soutěžní video-prezentace.</a:t>
            </a:r>
          </a:p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3600" dirty="0"/>
              <a:t>Pokud si nebudete jisti správností vyplnění, můžete se podívat na snímek č. 3., který slouží jako vyplněný vzor.</a:t>
            </a:r>
          </a:p>
          <a:p>
            <a:pPr marL="0" indent="0" algn="ctr">
              <a:buNone/>
            </a:pPr>
            <a:endParaRPr lang="cs-CZ" sz="1200" b="1" dirty="0"/>
          </a:p>
          <a:p>
            <a:pPr marL="0" indent="0" algn="ctr">
              <a:buNone/>
            </a:pPr>
            <a:endParaRPr lang="cs-CZ" sz="5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cs-CZ" sz="2000" dirty="0"/>
              <a:t>Uvedení jmen autorů a údajů o SŠ je v rámci titulního snímku dobrovolné. Pokud je nechcete uvádět, smažte prosím příslušná pole. Na snímku č. 4 je uveden vyplněný vzor pro tento případ.  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endParaRPr lang="cs-CZ" sz="36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6AB0DA7-FC0D-412D-9276-3401AD95D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526" y="3429000"/>
            <a:ext cx="6407451" cy="39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4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text, elektronika, obvod&#10;&#10;Popis byl vytvořen automaticky">
            <a:extLst>
              <a:ext uri="{FF2B5EF4-FFF2-40B4-BE49-F238E27FC236}">
                <a16:creationId xmlns:a16="http://schemas.microsoft.com/office/drawing/2014/main" id="{44DCFA5D-0120-48D2-B851-989F8EA700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338521"/>
            <a:ext cx="12192000" cy="2197878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8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Tento text přepište na název videa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6ABED-CC9F-4DEE-B6DF-1DC302326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248798"/>
            <a:ext cx="12192000" cy="443434"/>
          </a:xfrm>
        </p:spPr>
        <p:txBody>
          <a:bodyPr/>
          <a:lstStyle/>
          <a:p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Autor(</a:t>
            </a:r>
            <a:r>
              <a:rPr lang="cs-CZ" dirty="0" err="1">
                <a:solidFill>
                  <a:srgbClr val="223651"/>
                </a:solidFill>
                <a:latin typeface="Verdana Pro Cond SemiBold" panose="020B0706030504040204" pitchFamily="34" charset="0"/>
              </a:rPr>
              <a:t>ři</a:t>
            </a:r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): Tento text nahraďte jmény autorů videa 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C102CB24-2FE3-4995-87CD-950082FE6675}"/>
              </a:ext>
            </a:extLst>
          </p:cNvPr>
          <p:cNvSpPr txBox="1">
            <a:spLocks/>
          </p:cNvSpPr>
          <p:nvPr/>
        </p:nvSpPr>
        <p:spPr>
          <a:xfrm>
            <a:off x="-1" y="3829658"/>
            <a:ext cx="12192000" cy="443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223651"/>
                </a:solidFill>
                <a:latin typeface="Verdana Pro Cond" panose="020B0604020202020204" pitchFamily="34" charset="0"/>
              </a:rPr>
              <a:t>Střední škola: Tento text nahraďte názvem a adresou vaší střední školy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Smart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66941F3-7C9E-4923-84B1-A2C0F1837A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710" y="-602058"/>
            <a:ext cx="6102579" cy="37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6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7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Smart knihovna 21. století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6ABED-CC9F-4DEE-B6DF-1DC302326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48798"/>
            <a:ext cx="12192000" cy="443434"/>
          </a:xfrm>
        </p:spPr>
        <p:txBody>
          <a:bodyPr/>
          <a:lstStyle/>
          <a:p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Autor(</a:t>
            </a:r>
            <a:r>
              <a:rPr lang="cs-CZ" dirty="0" err="1">
                <a:solidFill>
                  <a:srgbClr val="223651"/>
                </a:solidFill>
                <a:latin typeface="Verdana Pro Cond SemiBold" panose="020B0706030504040204" pitchFamily="34" charset="0"/>
              </a:rPr>
              <a:t>ři</a:t>
            </a:r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): Jan Novák, Tereza Veselá a Jakub Vrána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C102CB24-2FE3-4995-87CD-950082FE6675}"/>
              </a:ext>
            </a:extLst>
          </p:cNvPr>
          <p:cNvSpPr txBox="1">
            <a:spLocks/>
          </p:cNvSpPr>
          <p:nvPr/>
        </p:nvSpPr>
        <p:spPr>
          <a:xfrm>
            <a:off x="-1" y="3829658"/>
            <a:ext cx="12192000" cy="443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223651"/>
                </a:solidFill>
                <a:latin typeface="Verdana Pro Cond" panose="020B0604020202020204" pitchFamily="34" charset="0"/>
              </a:rPr>
              <a:t>Střední škola: SPŠE XYZ, U Modrého jezera 18, Praha 10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Smart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E11740D-E796-4AEA-B0FE-E9055300DB9C}"/>
              </a:ext>
            </a:extLst>
          </p:cNvPr>
          <p:cNvSpPr txBox="1"/>
          <p:nvPr/>
        </p:nvSpPr>
        <p:spPr>
          <a:xfrm>
            <a:off x="319547" y="808914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78C84C8-8327-4EA8-814F-8D5E38C191B9}"/>
              </a:ext>
            </a:extLst>
          </p:cNvPr>
          <p:cNvSpPr txBox="1"/>
          <p:nvPr/>
        </p:nvSpPr>
        <p:spPr>
          <a:xfrm>
            <a:off x="8780205" y="829007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  <p:pic>
        <p:nvPicPr>
          <p:cNvPr id="11" name="Obrázek 10" descr="Obsah obrázku text, elektronika, obvod&#10;&#10;Popis byl vytvořen automaticky">
            <a:extLst>
              <a:ext uri="{FF2B5EF4-FFF2-40B4-BE49-F238E27FC236}">
                <a16:creationId xmlns:a16="http://schemas.microsoft.com/office/drawing/2014/main" id="{23756BDB-6B07-458B-99F8-7C59C0B560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338521"/>
            <a:ext cx="12192000" cy="2197878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FA39A292-0343-4C87-8EE4-9ADAD8B9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710" y="-602058"/>
            <a:ext cx="6102579" cy="37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837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7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Smart knihovna 21. století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Smart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E11740D-E796-4AEA-B0FE-E9055300DB9C}"/>
              </a:ext>
            </a:extLst>
          </p:cNvPr>
          <p:cNvSpPr txBox="1"/>
          <p:nvPr/>
        </p:nvSpPr>
        <p:spPr>
          <a:xfrm>
            <a:off x="8642551" y="689719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38D2845-1832-4BEA-B956-2516D6ADE8AD}"/>
              </a:ext>
            </a:extLst>
          </p:cNvPr>
          <p:cNvSpPr txBox="1"/>
          <p:nvPr/>
        </p:nvSpPr>
        <p:spPr>
          <a:xfrm>
            <a:off x="507485" y="689719"/>
            <a:ext cx="3041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Ukázka pro případ, kdy nechcete uvádět svá jména a údaje o SŠ!</a:t>
            </a:r>
          </a:p>
        </p:txBody>
      </p:sp>
      <p:pic>
        <p:nvPicPr>
          <p:cNvPr id="8" name="Obrázek 7" descr="Obsah obrázku text, elektronika, obvod&#10;&#10;Popis byl vytvořen automaticky">
            <a:extLst>
              <a:ext uri="{FF2B5EF4-FFF2-40B4-BE49-F238E27FC236}">
                <a16:creationId xmlns:a16="http://schemas.microsoft.com/office/drawing/2014/main" id="{92103940-526B-461A-A0D4-00E8D6CF3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338521"/>
            <a:ext cx="12192000" cy="2197878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B8D832B2-F744-4723-B42C-5A38F3247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710" y="-602058"/>
            <a:ext cx="6102579" cy="37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780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224</Words>
  <Application>Microsoft Office PowerPoint</Application>
  <PresentationFormat>Širokoúhlá obrazovka</PresentationFormat>
  <Paragraphs>21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 Pro Cond</vt:lpstr>
      <vt:lpstr>Verdana Pro Cond SemiBold</vt:lpstr>
      <vt:lpstr>Motiv Office</vt:lpstr>
      <vt:lpstr>Prezentace aplikace PowerPoint</vt:lpstr>
      <vt:lpstr>Tento text přepište na název videa</vt:lpstr>
      <vt:lpstr>Smart knihovna 21. století</vt:lpstr>
      <vt:lpstr>Smart knihovna 21. století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Michal Prokop</dc:creator>
  <cp:lastModifiedBy>Michal Prokop</cp:lastModifiedBy>
  <cp:revision>9</cp:revision>
  <dcterms:created xsi:type="dcterms:W3CDTF">2022-04-03T09:42:04Z</dcterms:created>
  <dcterms:modified xsi:type="dcterms:W3CDTF">2022-08-24T08:27:11Z</dcterms:modified>
</cp:coreProperties>
</file>