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6" autoAdjust="0"/>
  </p:normalViewPr>
  <p:slideViewPr>
    <p:cSldViewPr snapToGrid="0">
      <p:cViewPr varScale="1">
        <p:scale>
          <a:sx n="106" d="100"/>
          <a:sy n="106" d="100"/>
        </p:scale>
        <p:origin x="708" y="108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2222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825F8A5-EE4A-419B-817B-4F5B4DD242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994C540-F124-450F-8553-B23DB2B1242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0D5F7-3A90-47FC-94D8-9023CE302FFD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D3D0619-C920-4CE9-AFA4-D1BB16AA1C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9F8DD1-CACB-4D80-BAEC-0DC8C2876B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B49CD-0650-44C2-B827-9C895F97AC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4405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DF8800-4975-44BA-BC61-2AF2EA351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D8B0B19-66B2-4241-9EC7-B23D3685FE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EE3470-4918-4C6E-AD2F-D2A4FCE34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35417A2-003E-4CD0-AB63-CE259DB8D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508B43-5A02-4F85-80B3-CCEBF467F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92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0D2484-D03A-4C5B-B32F-95F94F4B8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2319F3-375C-49A8-B792-CC20590EA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DA849B0-98E7-42BA-85B6-8934C60CE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548B83-05C5-44FA-8BC7-68BE879BF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3423B26-C2F6-4D86-9911-1BA0B48E0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230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09BB2B-7F15-42DE-A226-8CF3924B90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4B4054B-76FE-471F-9347-A47AB249E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15BCA6-BA2B-46EF-B071-262193F7A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7BF190-8461-46F7-B2DB-B942556D7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1C25CA4-13DF-4027-A6AB-A13AB5CA3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227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D6EA26-66E0-485A-B4FB-CE93B0254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A57AF6-7A01-4A2D-BBE4-3DFE6D0F0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3569EE7-319C-457E-90E9-EDED17049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47D408A-94A9-404A-A02E-83D00FC45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2D8BDA-20E9-4660-BCBF-0BAD1B3C7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13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4DCF09-E495-4972-9BAE-EC1123463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C0AFC25-2878-404A-B0D0-AD4029375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0DFA01-7ABF-44F9-AC7F-FB7F69555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F10E4E-E8FC-4EB2-9E5A-1E40DB71A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6407CC-C553-4116-AAD9-DE819CBEC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21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C51B09-1DA6-44EA-BA1D-A9D1FFFB3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91D89D-9AE4-4B4D-BCE6-BA42A2F99E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FE7D0C1-B251-454F-8A28-6143DC396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B8D8B4E-8159-43A5-83DE-68B747EE9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C585D9C-352B-459D-AA5B-821699A27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75FDAC2-E5BD-44F3-96CB-97AC0022C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389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8CB0A1-5BCB-4D22-85CF-8F613EFDC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9E5A57E-3754-4E3B-94C8-7B0E136E8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49E4B2A-DA3A-4556-BD86-9C5CEA38E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4A4C946-7A12-4A75-887E-E8D9B4642E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C543A2D-D795-47AE-9EF5-AB7DBA8228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D3C5078-09A9-404E-A58E-EBADD8A53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BD2D9F0-C678-4A92-96FB-F3A522250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9381EDF-416A-4038-8FA8-3C67D7AB7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6366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D75B6-CD1E-4AD0-8D0B-094324948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F55D085-A843-4263-A43A-B37F9A15E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C779701-FB3F-44DD-905C-BA1F6E06E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D790FE2-FA54-463A-96A8-127CFD5BF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546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66B65C8-9044-446A-A47C-01B8D224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37553A7-83DD-4CBC-A128-D1C8C73EC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DDE8A20-2D8D-48CA-A06C-D97EF083B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391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E63C63-6CE7-4B9E-BF74-EC5635FF3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79323C-4DE0-4EB0-BD78-DD7CE90F8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6AC1A45-5F97-4453-9C0F-059392FE9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6592896-04A7-409B-937D-CD0B9DE44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503C34C-103D-48E0-8EEA-4973D082F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DBDA5FC-E4E7-4A07-87B2-4486FC5A5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471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9D1D60-E69E-4636-AF08-F435EBD8E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BAEE2C7-1B7A-4B4A-B6F7-63F4451D79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F9C0DDA-76AF-4969-8798-B6CD08450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F5262A-C61E-44F5-8EB2-44614AC6D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EE515-AA0E-45A3-A2DB-E9B7D4DDEEFB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F6D0465-0BA5-4070-BE4E-6B36F6526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5A4913D-E566-42EB-B193-87ACF5869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024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366BAD4-2F53-4CBD-8167-C018B82C5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4CEE67F-C8DB-4E2A-BE37-AB5774087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A3ECBE-DAA8-4804-A50C-0F2BAA303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EE515-AA0E-45A3-A2DB-E9B7D4DDEEFB}" type="datetimeFigureOut">
              <a:rPr lang="cs-CZ" smtClean="0"/>
              <a:t>08.09.2023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00FA5C8-6C7F-41F3-B155-02791A9EA2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17E1F09-4DA0-4B9F-9C39-4B00F8668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7C75D-02A1-4B33-9831-9AC75787AA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5185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EF9854-5B19-477B-901A-F57CD6029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632" y="458941"/>
            <a:ext cx="11533239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600" b="1" dirty="0"/>
              <a:t>Druhý snímek této prezentace použijte jako šablonu pro vytvoření titulního snímku vašeho soutěžního videa.</a:t>
            </a:r>
          </a:p>
          <a:p>
            <a:pPr marL="0" indent="0" algn="ctr">
              <a:buNone/>
            </a:pPr>
            <a:endParaRPr lang="cs-CZ" sz="1200" dirty="0"/>
          </a:p>
          <a:p>
            <a:pPr marL="0" indent="0" algn="ctr">
              <a:buNone/>
            </a:pPr>
            <a:r>
              <a:rPr lang="cs-CZ" sz="3600" dirty="0"/>
              <a:t>Pokud si nebudete jisti správností vyplnění, můžete se podívat na snímek č. 3., který slouží jako vyplněný vzor.</a:t>
            </a:r>
          </a:p>
          <a:p>
            <a:pPr marL="0" indent="0" algn="ctr">
              <a:buNone/>
            </a:pPr>
            <a:endParaRPr lang="cs-CZ" sz="1200" b="1" dirty="0"/>
          </a:p>
          <a:p>
            <a:pPr marL="0" indent="0" algn="ctr">
              <a:buNone/>
            </a:pPr>
            <a:endParaRPr lang="cs-CZ" sz="500" b="1" dirty="0"/>
          </a:p>
          <a:p>
            <a:pPr marL="0" indent="0" algn="ctr">
              <a:spcBef>
                <a:spcPts val="0"/>
              </a:spcBef>
              <a:buNone/>
            </a:pPr>
            <a:r>
              <a:rPr lang="cs-CZ" sz="2000" dirty="0"/>
              <a:t>Uvedení jmen autorů a údajů o SŠ je v rámci titulního snímku dobrovolné. Pokud je nechcete uvádět, smažte prosím příslušná pole. Na snímku č. 4 je uveden vyplněný vzor pro tento případ.  </a:t>
            </a:r>
          </a:p>
          <a:p>
            <a:pPr marL="0" indent="0" algn="ctr">
              <a:buNone/>
            </a:pPr>
            <a:endParaRPr lang="cs-CZ" sz="3600" dirty="0"/>
          </a:p>
          <a:p>
            <a:pPr marL="0" indent="0" algn="ctr">
              <a:buNone/>
            </a:pP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A40179-EC7F-48FD-9386-EAA024AA24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574" y="3429000"/>
            <a:ext cx="6401355" cy="396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743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44D3B0-F481-4D0A-AFD8-8B759B61A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548" y="2265951"/>
            <a:ext cx="11552903" cy="845421"/>
          </a:xfrm>
        </p:spPr>
        <p:txBody>
          <a:bodyPr>
            <a:normAutofit/>
          </a:bodyPr>
          <a:lstStyle/>
          <a:p>
            <a:r>
              <a:rPr lang="cs-CZ" sz="4800" dirty="0">
                <a:solidFill>
                  <a:srgbClr val="223651"/>
                </a:solidFill>
                <a:latin typeface="Verdana Pro Cond SemiBold" panose="020B0706030504040204" pitchFamily="34" charset="0"/>
                <a:cs typeface="Latha" panose="020B0502040204020203" pitchFamily="34" charset="0"/>
              </a:rPr>
              <a:t>Tento text přepište na název videa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A36ABED-CC9F-4DEE-B6DF-1DC302326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248798"/>
            <a:ext cx="12192000" cy="443434"/>
          </a:xfrm>
        </p:spPr>
        <p:txBody>
          <a:bodyPr/>
          <a:lstStyle/>
          <a:p>
            <a:r>
              <a:rPr lang="cs-CZ" dirty="0">
                <a:solidFill>
                  <a:srgbClr val="223651"/>
                </a:solidFill>
                <a:latin typeface="Verdana Pro Cond SemiBold" panose="020B0706030504040204" pitchFamily="34" charset="0"/>
              </a:rPr>
              <a:t>Autor(</a:t>
            </a:r>
            <a:r>
              <a:rPr lang="cs-CZ" dirty="0" err="1">
                <a:solidFill>
                  <a:srgbClr val="223651"/>
                </a:solidFill>
                <a:latin typeface="Verdana Pro Cond SemiBold" panose="020B0706030504040204" pitchFamily="34" charset="0"/>
              </a:rPr>
              <a:t>ři</a:t>
            </a:r>
            <a:r>
              <a:rPr lang="cs-CZ" dirty="0">
                <a:solidFill>
                  <a:srgbClr val="223651"/>
                </a:solidFill>
                <a:latin typeface="Verdana Pro Cond SemiBold" panose="020B0706030504040204" pitchFamily="34" charset="0"/>
              </a:rPr>
              <a:t>): Tento text nahraďte jmény autorů videa </a:t>
            </a:r>
          </a:p>
        </p:txBody>
      </p:sp>
      <p:pic>
        <p:nvPicPr>
          <p:cNvPr id="7" name="Obrázek 6" descr="Obsah obrázku text, strom, exteriér, rostlina&#10;&#10;Popis byl vytvořen automaticky">
            <a:extLst>
              <a:ext uri="{FF2B5EF4-FFF2-40B4-BE49-F238E27FC236}">
                <a16:creationId xmlns:a16="http://schemas.microsoft.com/office/drawing/2014/main" id="{3C44B1CB-8576-453A-9F96-08D6E151E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"/>
          <a:stretch/>
        </p:blipFill>
        <p:spPr>
          <a:xfrm>
            <a:off x="-1" y="4417177"/>
            <a:ext cx="12192000" cy="2126190"/>
          </a:xfrm>
          <a:prstGeom prst="rect">
            <a:avLst/>
          </a:prstGeom>
        </p:spPr>
      </p:pic>
      <p:sp>
        <p:nvSpPr>
          <p:cNvPr id="8" name="Podnadpis 2">
            <a:extLst>
              <a:ext uri="{FF2B5EF4-FFF2-40B4-BE49-F238E27FC236}">
                <a16:creationId xmlns:a16="http://schemas.microsoft.com/office/drawing/2014/main" id="{C102CB24-2FE3-4995-87CD-950082FE6675}"/>
              </a:ext>
            </a:extLst>
          </p:cNvPr>
          <p:cNvSpPr txBox="1">
            <a:spLocks/>
          </p:cNvSpPr>
          <p:nvPr/>
        </p:nvSpPr>
        <p:spPr>
          <a:xfrm>
            <a:off x="-1" y="3829658"/>
            <a:ext cx="12192000" cy="443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solidFill>
                  <a:srgbClr val="223651"/>
                </a:solidFill>
                <a:latin typeface="Verdana Pro Cond" panose="020B0604020202020204" pitchFamily="34" charset="0"/>
              </a:rPr>
              <a:t>Střední škola: Tento text nahraďte názvem a adresou vaší střední školy</a:t>
            </a:r>
          </a:p>
        </p:txBody>
      </p:sp>
      <p:sp>
        <p:nvSpPr>
          <p:cNvPr id="9" name="Podnadpis 2">
            <a:extLst>
              <a:ext uri="{FF2B5EF4-FFF2-40B4-BE49-F238E27FC236}">
                <a16:creationId xmlns:a16="http://schemas.microsoft.com/office/drawing/2014/main" id="{2FFE4EB2-C89D-4134-871C-A7B5D5E8A165}"/>
              </a:ext>
            </a:extLst>
          </p:cNvPr>
          <p:cNvSpPr txBox="1">
            <a:spLocks/>
          </p:cNvSpPr>
          <p:nvPr/>
        </p:nvSpPr>
        <p:spPr>
          <a:xfrm>
            <a:off x="-1" y="6585007"/>
            <a:ext cx="12192000" cy="2639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Toto video vzniklo jako soutěžní příspěvek v rámci soutěže PEF </a:t>
            </a:r>
            <a:r>
              <a:rPr lang="cs-CZ" sz="1300" dirty="0" err="1">
                <a:solidFill>
                  <a:srgbClr val="223651"/>
                </a:solidFill>
                <a:latin typeface="Verdana Pro Cond" panose="020B0604020202020204" pitchFamily="34" charset="0"/>
              </a:rPr>
              <a:t>Sustainability</a:t>
            </a:r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 </a:t>
            </a:r>
            <a:r>
              <a:rPr lang="cs-CZ" sz="1300" dirty="0" err="1">
                <a:solidFill>
                  <a:srgbClr val="223651"/>
                </a:solidFill>
                <a:latin typeface="Verdana Pro Cond" panose="020B0604020202020204" pitchFamily="34" charset="0"/>
              </a:rPr>
              <a:t>Challenge</a:t>
            </a:r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1320F577-AE29-4C2D-B591-7248314A9C3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27" b="18253"/>
          <a:stretch/>
        </p:blipFill>
        <p:spPr>
          <a:xfrm>
            <a:off x="247124" y="105951"/>
            <a:ext cx="5268958" cy="2160000"/>
          </a:xfrm>
          <a:prstGeom prst="rect">
            <a:avLst/>
          </a:prstGeom>
        </p:spPr>
      </p:pic>
      <p:pic>
        <p:nvPicPr>
          <p:cNvPr id="5" name="Obrázek 4" descr="Obsah obrázku Písmo, text, Grafika, logo&#10;&#10;Popis byl vytvořen automaticky">
            <a:extLst>
              <a:ext uri="{FF2B5EF4-FFF2-40B4-BE49-F238E27FC236}">
                <a16:creationId xmlns:a16="http://schemas.microsoft.com/office/drawing/2014/main" id="{558DB6DB-6C2E-6E3E-FFE4-3006010799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877" y="109985"/>
            <a:ext cx="6625449" cy="22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368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684E95ED-9EED-5C8F-B6E3-BF74966D99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27" b="18253"/>
          <a:stretch/>
        </p:blipFill>
        <p:spPr>
          <a:xfrm>
            <a:off x="247124" y="105951"/>
            <a:ext cx="5268958" cy="2160000"/>
          </a:xfrm>
          <a:prstGeom prst="rect">
            <a:avLst/>
          </a:prstGeom>
        </p:spPr>
      </p:pic>
      <p:pic>
        <p:nvPicPr>
          <p:cNvPr id="5" name="Obrázek 4" descr="Obsah obrázku Písmo, text, Grafika, logo&#10;&#10;Popis byl vytvořen automaticky">
            <a:extLst>
              <a:ext uri="{FF2B5EF4-FFF2-40B4-BE49-F238E27FC236}">
                <a16:creationId xmlns:a16="http://schemas.microsoft.com/office/drawing/2014/main" id="{3EE3C191-A75E-6F26-D6BC-8ED71B6693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877" y="73773"/>
            <a:ext cx="6625449" cy="2232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844D3B0-F481-4D0A-AFD8-8B759B61A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547" y="2265951"/>
            <a:ext cx="11552903" cy="845421"/>
          </a:xfrm>
        </p:spPr>
        <p:txBody>
          <a:bodyPr>
            <a:normAutofit/>
          </a:bodyPr>
          <a:lstStyle/>
          <a:p>
            <a:r>
              <a:rPr lang="cs-CZ" sz="4800" dirty="0">
                <a:solidFill>
                  <a:srgbClr val="223651"/>
                </a:solidFill>
                <a:latin typeface="Verdana Pro Cond SemiBold" panose="020B0706030504040204" pitchFamily="34" charset="0"/>
                <a:cs typeface="Latha" panose="020B0502040204020203" pitchFamily="34" charset="0"/>
              </a:rPr>
              <a:t>Přestaň mluvit, začni jednat!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A36ABED-CC9F-4DEE-B6DF-1DC302326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248798"/>
            <a:ext cx="12192000" cy="443434"/>
          </a:xfrm>
        </p:spPr>
        <p:txBody>
          <a:bodyPr/>
          <a:lstStyle/>
          <a:p>
            <a:r>
              <a:rPr lang="cs-CZ" dirty="0">
                <a:solidFill>
                  <a:srgbClr val="223651"/>
                </a:solidFill>
                <a:latin typeface="Verdana Pro Cond SemiBold" panose="020B0706030504040204" pitchFamily="34" charset="0"/>
              </a:rPr>
              <a:t>Autor(</a:t>
            </a:r>
            <a:r>
              <a:rPr lang="cs-CZ" dirty="0" err="1">
                <a:solidFill>
                  <a:srgbClr val="223651"/>
                </a:solidFill>
                <a:latin typeface="Verdana Pro Cond SemiBold" panose="020B0706030504040204" pitchFamily="34" charset="0"/>
              </a:rPr>
              <a:t>ři</a:t>
            </a:r>
            <a:r>
              <a:rPr lang="cs-CZ" dirty="0">
                <a:solidFill>
                  <a:srgbClr val="223651"/>
                </a:solidFill>
                <a:latin typeface="Verdana Pro Cond SemiBold" panose="020B0706030504040204" pitchFamily="34" charset="0"/>
              </a:rPr>
              <a:t>): Jan Novák, Tereza Veselá a Jakub Vrána</a:t>
            </a:r>
          </a:p>
        </p:txBody>
      </p:sp>
      <p:pic>
        <p:nvPicPr>
          <p:cNvPr id="7" name="Obrázek 6" descr="Obsah obrázku text, strom, exteriér, rostlina&#10;&#10;Popis byl vytvořen automaticky">
            <a:extLst>
              <a:ext uri="{FF2B5EF4-FFF2-40B4-BE49-F238E27FC236}">
                <a16:creationId xmlns:a16="http://schemas.microsoft.com/office/drawing/2014/main" id="{3C44B1CB-8576-453A-9F96-08D6E151EA5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"/>
          <a:stretch/>
        </p:blipFill>
        <p:spPr>
          <a:xfrm>
            <a:off x="0" y="4417177"/>
            <a:ext cx="12192000" cy="2126190"/>
          </a:xfrm>
          <a:prstGeom prst="rect">
            <a:avLst/>
          </a:prstGeom>
        </p:spPr>
      </p:pic>
      <p:sp>
        <p:nvSpPr>
          <p:cNvPr id="8" name="Podnadpis 2">
            <a:extLst>
              <a:ext uri="{FF2B5EF4-FFF2-40B4-BE49-F238E27FC236}">
                <a16:creationId xmlns:a16="http://schemas.microsoft.com/office/drawing/2014/main" id="{C102CB24-2FE3-4995-87CD-950082FE6675}"/>
              </a:ext>
            </a:extLst>
          </p:cNvPr>
          <p:cNvSpPr txBox="1">
            <a:spLocks/>
          </p:cNvSpPr>
          <p:nvPr/>
        </p:nvSpPr>
        <p:spPr>
          <a:xfrm>
            <a:off x="-1" y="3829658"/>
            <a:ext cx="12192000" cy="443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solidFill>
                  <a:srgbClr val="223651"/>
                </a:solidFill>
                <a:latin typeface="Verdana Pro Cond" panose="020B0604020202020204" pitchFamily="34" charset="0"/>
              </a:rPr>
              <a:t>Střední škola: SPŠE XYZ, U Modrého jezera 18, Praha 10</a:t>
            </a:r>
          </a:p>
        </p:txBody>
      </p:sp>
      <p:sp>
        <p:nvSpPr>
          <p:cNvPr id="9" name="Podnadpis 2">
            <a:extLst>
              <a:ext uri="{FF2B5EF4-FFF2-40B4-BE49-F238E27FC236}">
                <a16:creationId xmlns:a16="http://schemas.microsoft.com/office/drawing/2014/main" id="{2FFE4EB2-C89D-4134-871C-A7B5D5E8A165}"/>
              </a:ext>
            </a:extLst>
          </p:cNvPr>
          <p:cNvSpPr txBox="1">
            <a:spLocks/>
          </p:cNvSpPr>
          <p:nvPr/>
        </p:nvSpPr>
        <p:spPr>
          <a:xfrm>
            <a:off x="-1" y="6585007"/>
            <a:ext cx="12192000" cy="2639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Toto video vzniklo jako soutěžní příspěvek v rámci soutěže PEF </a:t>
            </a:r>
            <a:r>
              <a:rPr lang="cs-CZ" sz="1300" dirty="0" err="1">
                <a:solidFill>
                  <a:srgbClr val="223651"/>
                </a:solidFill>
                <a:latin typeface="Verdana Pro Cond" panose="020B0604020202020204" pitchFamily="34" charset="0"/>
              </a:rPr>
              <a:t>Sustainability</a:t>
            </a:r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 </a:t>
            </a:r>
            <a:r>
              <a:rPr lang="cs-CZ" sz="1300" dirty="0" err="1">
                <a:solidFill>
                  <a:srgbClr val="223651"/>
                </a:solidFill>
                <a:latin typeface="Verdana Pro Cond" panose="020B0604020202020204" pitchFamily="34" charset="0"/>
              </a:rPr>
              <a:t>Challenge</a:t>
            </a:r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. 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978C84C8-8327-4EA8-814F-8D5E38C191B9}"/>
              </a:ext>
            </a:extLst>
          </p:cNvPr>
          <p:cNvSpPr txBox="1"/>
          <p:nvPr/>
        </p:nvSpPr>
        <p:spPr>
          <a:xfrm rot="3106751">
            <a:off x="9387446" y="2446176"/>
            <a:ext cx="3229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Tento snímek slouží pouze jako ukázka správného vyplnění titulního snímku!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699A961-050D-F27B-4AEF-A5F251341439}"/>
              </a:ext>
            </a:extLst>
          </p:cNvPr>
          <p:cNvSpPr txBox="1"/>
          <p:nvPr/>
        </p:nvSpPr>
        <p:spPr>
          <a:xfrm rot="18493249" flipH="1">
            <a:off x="-253092" y="2521031"/>
            <a:ext cx="3229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Tento snímek slouží pouze jako ukázka správného vyplnění titulního snímku!</a:t>
            </a:r>
          </a:p>
        </p:txBody>
      </p:sp>
    </p:spTree>
    <p:extLst>
      <p:ext uri="{BB962C8B-B14F-4D97-AF65-F5344CB8AC3E}">
        <p14:creationId xmlns:p14="http://schemas.microsoft.com/office/powerpoint/2010/main" val="1715837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44D3B0-F481-4D0A-AFD8-8B759B61A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547" y="2265951"/>
            <a:ext cx="11552903" cy="845421"/>
          </a:xfrm>
        </p:spPr>
        <p:txBody>
          <a:bodyPr>
            <a:normAutofit/>
          </a:bodyPr>
          <a:lstStyle/>
          <a:p>
            <a:r>
              <a:rPr lang="cs-CZ" sz="4800" dirty="0">
                <a:solidFill>
                  <a:srgbClr val="223651"/>
                </a:solidFill>
                <a:latin typeface="Verdana Pro Cond SemiBold" panose="020B0706030504040204" pitchFamily="34" charset="0"/>
                <a:cs typeface="Latha" panose="020B0502040204020203" pitchFamily="34" charset="0"/>
              </a:rPr>
              <a:t>Přestaň mluvit, začni jednat!</a:t>
            </a:r>
          </a:p>
        </p:txBody>
      </p:sp>
      <p:pic>
        <p:nvPicPr>
          <p:cNvPr id="7" name="Obrázek 6" descr="Obsah obrázku text, strom, exteriér, rostlina&#10;&#10;Popis byl vytvořen automaticky">
            <a:extLst>
              <a:ext uri="{FF2B5EF4-FFF2-40B4-BE49-F238E27FC236}">
                <a16:creationId xmlns:a16="http://schemas.microsoft.com/office/drawing/2014/main" id="{3C44B1CB-8576-453A-9F96-08D6E151E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"/>
          <a:stretch/>
        </p:blipFill>
        <p:spPr>
          <a:xfrm>
            <a:off x="0" y="4417177"/>
            <a:ext cx="12192000" cy="2126190"/>
          </a:xfrm>
          <a:prstGeom prst="rect">
            <a:avLst/>
          </a:prstGeom>
        </p:spPr>
      </p:pic>
      <p:sp>
        <p:nvSpPr>
          <p:cNvPr id="9" name="Podnadpis 2">
            <a:extLst>
              <a:ext uri="{FF2B5EF4-FFF2-40B4-BE49-F238E27FC236}">
                <a16:creationId xmlns:a16="http://schemas.microsoft.com/office/drawing/2014/main" id="{2FFE4EB2-C89D-4134-871C-A7B5D5E8A165}"/>
              </a:ext>
            </a:extLst>
          </p:cNvPr>
          <p:cNvSpPr txBox="1">
            <a:spLocks/>
          </p:cNvSpPr>
          <p:nvPr/>
        </p:nvSpPr>
        <p:spPr>
          <a:xfrm>
            <a:off x="-1" y="6585007"/>
            <a:ext cx="12192000" cy="2639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Toto video vzniklo jako soutěžní příspěvek v rámci soutěže PEF </a:t>
            </a:r>
            <a:r>
              <a:rPr lang="cs-CZ" sz="1300" dirty="0" err="1">
                <a:solidFill>
                  <a:srgbClr val="223651"/>
                </a:solidFill>
                <a:latin typeface="Verdana Pro Cond" panose="020B0604020202020204" pitchFamily="34" charset="0"/>
              </a:rPr>
              <a:t>Sustainability</a:t>
            </a:r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 </a:t>
            </a:r>
            <a:r>
              <a:rPr lang="cs-CZ" sz="1300" dirty="0" err="1">
                <a:solidFill>
                  <a:srgbClr val="223651"/>
                </a:solidFill>
                <a:latin typeface="Verdana Pro Cond" panose="020B0604020202020204" pitchFamily="34" charset="0"/>
              </a:rPr>
              <a:t>Challenge</a:t>
            </a:r>
            <a:r>
              <a:rPr lang="cs-CZ" sz="1300" dirty="0">
                <a:solidFill>
                  <a:srgbClr val="223651"/>
                </a:solidFill>
                <a:latin typeface="Verdana Pro Cond" panose="020B0604020202020204" pitchFamily="34" charset="0"/>
              </a:rPr>
              <a:t>. 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896987D0-6459-A543-5509-46E8FE84223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27" b="18253"/>
          <a:stretch/>
        </p:blipFill>
        <p:spPr>
          <a:xfrm>
            <a:off x="247124" y="105951"/>
            <a:ext cx="5268958" cy="2160000"/>
          </a:xfrm>
          <a:prstGeom prst="rect">
            <a:avLst/>
          </a:prstGeom>
        </p:spPr>
      </p:pic>
      <p:pic>
        <p:nvPicPr>
          <p:cNvPr id="4" name="Obrázek 3" descr="Obsah obrázku Písmo, text, Grafika, logo&#10;&#10;Popis byl vytvořen automaticky">
            <a:extLst>
              <a:ext uri="{FF2B5EF4-FFF2-40B4-BE49-F238E27FC236}">
                <a16:creationId xmlns:a16="http://schemas.microsoft.com/office/drawing/2014/main" id="{B5EBA1BD-2295-1B0D-0B81-B1132FE380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877" y="73773"/>
            <a:ext cx="6625449" cy="2232000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CA205EBC-66F8-117D-3B5C-36F19B7B5EEC}"/>
              </a:ext>
            </a:extLst>
          </p:cNvPr>
          <p:cNvSpPr txBox="1"/>
          <p:nvPr/>
        </p:nvSpPr>
        <p:spPr>
          <a:xfrm rot="3106751">
            <a:off x="9387446" y="2446176"/>
            <a:ext cx="3229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Tento snímek slouží pouze jako ukázka správného vyplnění titulního snímku!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3097F45E-3614-134F-D705-5C3128C4E1CE}"/>
              </a:ext>
            </a:extLst>
          </p:cNvPr>
          <p:cNvSpPr txBox="1"/>
          <p:nvPr/>
        </p:nvSpPr>
        <p:spPr>
          <a:xfrm rot="18493249" flipH="1">
            <a:off x="-253092" y="2521031"/>
            <a:ext cx="3229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Tento snímek slouží pouze jako ukázka správného vyplnění titulního snímku!</a:t>
            </a:r>
          </a:p>
        </p:txBody>
      </p:sp>
    </p:spTree>
    <p:extLst>
      <p:ext uri="{BB962C8B-B14F-4D97-AF65-F5344CB8AC3E}">
        <p14:creationId xmlns:p14="http://schemas.microsoft.com/office/powerpoint/2010/main" val="350337809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222</Words>
  <Application>Microsoft Office PowerPoint</Application>
  <PresentationFormat>Širokoúhlá obrazovka</PresentationFormat>
  <Paragraphs>20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Verdana Pro Cond</vt:lpstr>
      <vt:lpstr>Verdana Pro Cond SemiBold</vt:lpstr>
      <vt:lpstr>Motiv Office</vt:lpstr>
      <vt:lpstr>Prezentace aplikace PowerPoint</vt:lpstr>
      <vt:lpstr>Tento text přepište na název videa</vt:lpstr>
      <vt:lpstr>Přestaň mluvit, začni jednat!</vt:lpstr>
      <vt:lpstr>Přestaň mluvit, začni jednat!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Michal Prokop</dc:creator>
  <cp:lastModifiedBy>Prokop Michal</cp:lastModifiedBy>
  <cp:revision>9</cp:revision>
  <dcterms:created xsi:type="dcterms:W3CDTF">2022-04-03T09:42:04Z</dcterms:created>
  <dcterms:modified xsi:type="dcterms:W3CDTF">2023-09-08T11:08:56Z</dcterms:modified>
</cp:coreProperties>
</file>